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4" r:id="rId4"/>
    <p:sldId id="259" r:id="rId5"/>
    <p:sldId id="260" r:id="rId6"/>
    <p:sldId id="261" r:id="rId7"/>
    <p:sldId id="262" r:id="rId8"/>
    <p:sldId id="263" r:id="rId9"/>
  </p:sldIdLst>
  <p:sldSz cx="13716000" cy="10287000"/>
  <p:notesSz cx="6858000" cy="9144000"/>
  <p:embeddedFontLst>
    <p:embeddedFont>
      <p:font typeface="Open Sans" panose="020B0606030504020204" pitchFamily="34" charset="0"/>
      <p:regular r:id="rId11"/>
      <p:bold r:id="rId12"/>
      <p:italic r:id="rId13"/>
      <p:boldItalic r:id="rId14"/>
    </p:embeddedFont>
    <p:embeddedFont>
      <p:font typeface="Ubuntu" panose="020B0504030602030204" pitchFamily="34" charset="0"/>
      <p:regular r:id="rId15"/>
      <p:bold r:id="rId16"/>
      <p: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000000"/>
          </p15:clr>
        </p15:guide>
        <p15:guide id="2" pos="2160" userDrawn="1">
          <p15:clr>
            <a:srgbClr val="000000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8" roundtripDataSignature="AMtx7mjk+JtNLSPNZ+0141VNT1J/m6L9D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445D"/>
    <a:srgbClr val="28BEC6"/>
    <a:srgbClr val="33CCCC"/>
    <a:srgbClr val="3333CC"/>
    <a:srgbClr val="0000FF"/>
    <a:srgbClr val="F9D094"/>
    <a:srgbClr val="F4A2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872" y="66"/>
      </p:cViewPr>
      <p:guideLst>
        <p:guide orient="horz" pos="216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24039d49a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24039d49a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24039d49a3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24039d49a3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2410dad1c9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12410dad1c9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59861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2410dad1c9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12410dad1c9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2410dad1c9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12410dad1c9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2410dad1c9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2410dad1c9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277700543e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1277700543e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24039d49a3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124039d49a3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6"/>
          <p:cNvSpPr txBox="1">
            <a:spLocks noGrp="1"/>
          </p:cNvSpPr>
          <p:nvPr>
            <p:ph type="dt" idx="10"/>
          </p:nvPr>
        </p:nvSpPr>
        <p:spPr>
          <a:xfrm>
            <a:off x="342900" y="6356353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ftr" idx="11"/>
          </p:nvPr>
        </p:nvSpPr>
        <p:spPr>
          <a:xfrm>
            <a:off x="2343150" y="6356353"/>
            <a:ext cx="21717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sldNum" idx="12"/>
          </p:nvPr>
        </p:nvSpPr>
        <p:spPr>
          <a:xfrm>
            <a:off x="4914900" y="6356353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342900" y="274638"/>
            <a:ext cx="6172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 rot="5400000">
            <a:off x="1166020" y="777082"/>
            <a:ext cx="4525963" cy="61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34289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77" lvl="1" indent="-34289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566" lvl="2" indent="-34289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5943" lvl="4" indent="-34289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131" lvl="5" indent="-34289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dt" idx="10"/>
          </p:nvPr>
        </p:nvSpPr>
        <p:spPr>
          <a:xfrm>
            <a:off x="342900" y="6356353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ftr" idx="11"/>
          </p:nvPr>
        </p:nvSpPr>
        <p:spPr>
          <a:xfrm>
            <a:off x="2343150" y="6356353"/>
            <a:ext cx="21717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sldNum" idx="12"/>
          </p:nvPr>
        </p:nvSpPr>
        <p:spPr>
          <a:xfrm>
            <a:off x="4914900" y="6356353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 rot="5400000">
            <a:off x="2817814" y="2428876"/>
            <a:ext cx="5851525" cy="154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 rot="5400000">
            <a:off x="-325436" y="942975"/>
            <a:ext cx="5851525" cy="4514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34289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77" lvl="1" indent="-34289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566" lvl="2" indent="-34289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5943" lvl="4" indent="-34289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131" lvl="5" indent="-34289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dt" idx="10"/>
          </p:nvPr>
        </p:nvSpPr>
        <p:spPr>
          <a:xfrm>
            <a:off x="342900" y="6356353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ftr" idx="11"/>
          </p:nvPr>
        </p:nvSpPr>
        <p:spPr>
          <a:xfrm>
            <a:off x="2343150" y="6356353"/>
            <a:ext cx="21717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sldNum" idx="12"/>
          </p:nvPr>
        </p:nvSpPr>
        <p:spPr>
          <a:xfrm>
            <a:off x="4914900" y="6356353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7"/>
          <p:cNvSpPr txBox="1">
            <a:spLocks noGrp="1"/>
          </p:cNvSpPr>
          <p:nvPr>
            <p:ph type="ctrTitle"/>
          </p:nvPr>
        </p:nvSpPr>
        <p:spPr>
          <a:xfrm>
            <a:off x="514350" y="2130425"/>
            <a:ext cx="58293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7"/>
          <p:cNvSpPr txBox="1">
            <a:spLocks noGrp="1"/>
          </p:cNvSpPr>
          <p:nvPr>
            <p:ph type="subTitle" idx="1"/>
          </p:nvPr>
        </p:nvSpPr>
        <p:spPr>
          <a:xfrm>
            <a:off x="1028700" y="3886200"/>
            <a:ext cx="48006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7"/>
          <p:cNvSpPr txBox="1">
            <a:spLocks noGrp="1"/>
          </p:cNvSpPr>
          <p:nvPr>
            <p:ph type="dt" idx="10"/>
          </p:nvPr>
        </p:nvSpPr>
        <p:spPr>
          <a:xfrm>
            <a:off x="342900" y="6356353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ftr" idx="11"/>
          </p:nvPr>
        </p:nvSpPr>
        <p:spPr>
          <a:xfrm>
            <a:off x="2343150" y="6356353"/>
            <a:ext cx="21717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7"/>
          <p:cNvSpPr txBox="1">
            <a:spLocks noGrp="1"/>
          </p:cNvSpPr>
          <p:nvPr>
            <p:ph type="sldNum" idx="12"/>
          </p:nvPr>
        </p:nvSpPr>
        <p:spPr>
          <a:xfrm>
            <a:off x="4914900" y="6356353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"/>
          <p:cNvSpPr txBox="1">
            <a:spLocks noGrp="1"/>
          </p:cNvSpPr>
          <p:nvPr>
            <p:ph type="title"/>
          </p:nvPr>
        </p:nvSpPr>
        <p:spPr>
          <a:xfrm>
            <a:off x="342900" y="274638"/>
            <a:ext cx="6172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8"/>
          <p:cNvSpPr txBox="1">
            <a:spLocks noGrp="1"/>
          </p:cNvSpPr>
          <p:nvPr>
            <p:ph type="body" idx="1"/>
          </p:nvPr>
        </p:nvSpPr>
        <p:spPr>
          <a:xfrm>
            <a:off x="342900" y="1600203"/>
            <a:ext cx="61722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34289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77" lvl="1" indent="-34289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566" lvl="2" indent="-34289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5943" lvl="4" indent="-34289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131" lvl="5" indent="-34289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dt" idx="10"/>
          </p:nvPr>
        </p:nvSpPr>
        <p:spPr>
          <a:xfrm>
            <a:off x="342900" y="6356353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ftr" idx="11"/>
          </p:nvPr>
        </p:nvSpPr>
        <p:spPr>
          <a:xfrm>
            <a:off x="2343150" y="6356353"/>
            <a:ext cx="21717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sldNum" idx="12"/>
          </p:nvPr>
        </p:nvSpPr>
        <p:spPr>
          <a:xfrm>
            <a:off x="4914900" y="6356353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541735" y="4406903"/>
            <a:ext cx="58293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541735" y="2906714"/>
            <a:ext cx="58293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89" lvl="0" indent="-228594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377" lvl="1" indent="-228594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566" lvl="2" indent="-228594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754" lvl="3" indent="-228594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5943" lvl="4" indent="-228594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131" lvl="5" indent="-228594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320" lvl="6" indent="-228594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509" lvl="7" indent="-228594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697" lvl="8" indent="-228594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342900" y="6356353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2343150" y="6356353"/>
            <a:ext cx="21717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4914900" y="6356353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 txBox="1">
            <a:spLocks noGrp="1"/>
          </p:cNvSpPr>
          <p:nvPr>
            <p:ph type="title"/>
          </p:nvPr>
        </p:nvSpPr>
        <p:spPr>
          <a:xfrm>
            <a:off x="342900" y="274638"/>
            <a:ext cx="6172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body" idx="1"/>
          </p:nvPr>
        </p:nvSpPr>
        <p:spPr>
          <a:xfrm>
            <a:off x="342900" y="1600203"/>
            <a:ext cx="302895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40639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377" lvl="1" indent="-38099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566" lvl="2" indent="-355591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754" lvl="3" indent="-34289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5943" lvl="4" indent="-34289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131" lvl="5" indent="-34289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320" lvl="6" indent="-34289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509" lvl="7" indent="-34289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697" lvl="8" indent="-34289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2"/>
          </p:nvPr>
        </p:nvSpPr>
        <p:spPr>
          <a:xfrm>
            <a:off x="3486150" y="1600203"/>
            <a:ext cx="302895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40639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377" lvl="1" indent="-38099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566" lvl="2" indent="-355591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754" lvl="3" indent="-34289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5943" lvl="4" indent="-34289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131" lvl="5" indent="-34289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320" lvl="6" indent="-34289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509" lvl="7" indent="-34289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697" lvl="8" indent="-34289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342900" y="6356353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2343150" y="6356353"/>
            <a:ext cx="21717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4914900" y="6356353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342900" y="274638"/>
            <a:ext cx="6172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342901" y="1535113"/>
            <a:ext cx="3030141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89" lvl="0" indent="-228594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77" lvl="1" indent="-228594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566" lvl="2" indent="-228594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754" lvl="3" indent="-228594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943" lvl="4" indent="-228594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131" lvl="5" indent="-228594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320" lvl="6" indent="-228594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509" lvl="7" indent="-228594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697" lvl="8" indent="-228594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342901" y="2174875"/>
            <a:ext cx="3030141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38099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377" lvl="1" indent="-355591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566" lvl="2" indent="-34289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754" lvl="3" indent="-330192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5943" lvl="4" indent="-330192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131" lvl="5" indent="-330192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320" lvl="6" indent="-330192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509" lvl="7" indent="-330192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697" lvl="8" indent="-330192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3483770" y="1535113"/>
            <a:ext cx="3031331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89" lvl="0" indent="-228594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77" lvl="1" indent="-228594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566" lvl="2" indent="-228594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754" lvl="3" indent="-228594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943" lvl="4" indent="-228594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131" lvl="5" indent="-228594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320" lvl="6" indent="-228594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509" lvl="7" indent="-228594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697" lvl="8" indent="-228594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3483770" y="2174875"/>
            <a:ext cx="3031331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38099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377" lvl="1" indent="-355591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566" lvl="2" indent="-34289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754" lvl="3" indent="-330192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5943" lvl="4" indent="-330192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131" lvl="5" indent="-330192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320" lvl="6" indent="-330192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509" lvl="7" indent="-330192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697" lvl="8" indent="-330192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342900" y="6356353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2343150" y="6356353"/>
            <a:ext cx="21717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4914900" y="6356353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title"/>
          </p:nvPr>
        </p:nvSpPr>
        <p:spPr>
          <a:xfrm>
            <a:off x="342900" y="274638"/>
            <a:ext cx="6172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dt" idx="10"/>
          </p:nvPr>
        </p:nvSpPr>
        <p:spPr>
          <a:xfrm>
            <a:off x="342900" y="6356353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ftr" idx="11"/>
          </p:nvPr>
        </p:nvSpPr>
        <p:spPr>
          <a:xfrm>
            <a:off x="2343150" y="6356353"/>
            <a:ext cx="21717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4914900" y="6356353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342901" y="273050"/>
            <a:ext cx="2256235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1"/>
          </p:nvPr>
        </p:nvSpPr>
        <p:spPr>
          <a:xfrm>
            <a:off x="2681288" y="273053"/>
            <a:ext cx="3833813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431789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377" lvl="1" indent="-40639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566" lvl="2" indent="-38099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754" lvl="3" indent="-355591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5943" lvl="4" indent="-355591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131" lvl="5" indent="-355591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320" lvl="6" indent="-355591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509" lvl="7" indent="-355591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697" lvl="8" indent="-355591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body" idx="2"/>
          </p:nvPr>
        </p:nvSpPr>
        <p:spPr>
          <a:xfrm>
            <a:off x="342901" y="1435103"/>
            <a:ext cx="2256235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228594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377" lvl="1" indent="-228594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566" lvl="2" indent="-228594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754" lvl="3" indent="-228594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5943" lvl="4" indent="-228594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131" lvl="5" indent="-228594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320" lvl="6" indent="-228594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509" lvl="7" indent="-228594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697" lvl="8" indent="-228594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dt" idx="10"/>
          </p:nvPr>
        </p:nvSpPr>
        <p:spPr>
          <a:xfrm>
            <a:off x="342900" y="6356353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ftr" idx="11"/>
          </p:nvPr>
        </p:nvSpPr>
        <p:spPr>
          <a:xfrm>
            <a:off x="2343150" y="6356353"/>
            <a:ext cx="21717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ldNum" idx="12"/>
          </p:nvPr>
        </p:nvSpPr>
        <p:spPr>
          <a:xfrm>
            <a:off x="4914900" y="6356353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1344216" y="4800600"/>
            <a:ext cx="41148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>
            <a:spLocks noGrp="1"/>
          </p:cNvSpPr>
          <p:nvPr>
            <p:ph type="pic" idx="2"/>
          </p:nvPr>
        </p:nvSpPr>
        <p:spPr>
          <a:xfrm>
            <a:off x="1344216" y="612775"/>
            <a:ext cx="41148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4"/>
          <p:cNvSpPr txBox="1">
            <a:spLocks noGrp="1"/>
          </p:cNvSpPr>
          <p:nvPr>
            <p:ph type="body" idx="1"/>
          </p:nvPr>
        </p:nvSpPr>
        <p:spPr>
          <a:xfrm>
            <a:off x="1344216" y="5367338"/>
            <a:ext cx="41148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228594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377" lvl="1" indent="-228594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566" lvl="2" indent="-228594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754" lvl="3" indent="-228594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5943" lvl="4" indent="-228594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131" lvl="5" indent="-228594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320" lvl="6" indent="-228594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509" lvl="7" indent="-228594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697" lvl="8" indent="-228594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dt" idx="10"/>
          </p:nvPr>
        </p:nvSpPr>
        <p:spPr>
          <a:xfrm>
            <a:off x="342900" y="6356353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ftr" idx="11"/>
          </p:nvPr>
        </p:nvSpPr>
        <p:spPr>
          <a:xfrm>
            <a:off x="2343150" y="6356353"/>
            <a:ext cx="21717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sldNum" idx="12"/>
          </p:nvPr>
        </p:nvSpPr>
        <p:spPr>
          <a:xfrm>
            <a:off x="4914900" y="6356353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 txBox="1">
            <a:spLocks noGrp="1"/>
          </p:cNvSpPr>
          <p:nvPr>
            <p:ph type="title"/>
          </p:nvPr>
        </p:nvSpPr>
        <p:spPr>
          <a:xfrm>
            <a:off x="342900" y="274638"/>
            <a:ext cx="6172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5"/>
          <p:cNvSpPr txBox="1">
            <a:spLocks noGrp="1"/>
          </p:cNvSpPr>
          <p:nvPr>
            <p:ph type="body" idx="1"/>
          </p:nvPr>
        </p:nvSpPr>
        <p:spPr>
          <a:xfrm>
            <a:off x="342900" y="1600203"/>
            <a:ext cx="61722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5"/>
          <p:cNvSpPr txBox="1">
            <a:spLocks noGrp="1"/>
          </p:cNvSpPr>
          <p:nvPr>
            <p:ph type="dt" idx="10"/>
          </p:nvPr>
        </p:nvSpPr>
        <p:spPr>
          <a:xfrm>
            <a:off x="342900" y="6356353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5"/>
          <p:cNvSpPr txBox="1">
            <a:spLocks noGrp="1"/>
          </p:cNvSpPr>
          <p:nvPr>
            <p:ph type="ftr" idx="11"/>
          </p:nvPr>
        </p:nvSpPr>
        <p:spPr>
          <a:xfrm>
            <a:off x="2343150" y="6356353"/>
            <a:ext cx="21717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5"/>
          <p:cNvSpPr txBox="1">
            <a:spLocks noGrp="1"/>
          </p:cNvSpPr>
          <p:nvPr>
            <p:ph type="sldNum" idx="12"/>
          </p:nvPr>
        </p:nvSpPr>
        <p:spPr>
          <a:xfrm>
            <a:off x="4914900" y="6356353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g124039d49a3_0_0"/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/>
          <a:srcRect l="12824" r="12913"/>
          <a:stretch/>
        </p:blipFill>
        <p:spPr>
          <a:xfrm>
            <a:off x="0" y="0"/>
            <a:ext cx="13716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E962580-3550-F46A-F665-9C2304A01556}"/>
              </a:ext>
            </a:extLst>
          </p:cNvPr>
          <p:cNvSpPr txBox="1">
            <a:spLocks/>
          </p:cNvSpPr>
          <p:nvPr/>
        </p:nvSpPr>
        <p:spPr>
          <a:xfrm>
            <a:off x="1595034" y="3374729"/>
            <a:ext cx="11452387" cy="2638238"/>
          </a:xfrm>
          <a:prstGeom prst="rect">
            <a:avLst/>
          </a:prstGeom>
        </p:spPr>
        <p:txBody>
          <a:bodyPr vert="horz" lIns="217728" tIns="108864" rIns="217728" bIns="108864" rtlCol="0" anchor="ctr">
            <a:normAutofit/>
          </a:bodyPr>
          <a:lstStyle>
            <a:lvl1pPr algn="ctr" defTabSz="2177278" rtl="0" eaLnBrk="1" latinLnBrk="0" hangingPunct="1">
              <a:spcBef>
                <a:spcPct val="0"/>
              </a:spcBef>
              <a:buNone/>
              <a:defRPr sz="10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500" b="1" dirty="0">
                <a:solidFill>
                  <a:srgbClr val="3333C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Título: subtítulo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F0844E91-550D-3928-2A7E-69DF5A7D1CE2}"/>
              </a:ext>
            </a:extLst>
          </p:cNvPr>
          <p:cNvSpPr/>
          <p:nvPr/>
        </p:nvSpPr>
        <p:spPr>
          <a:xfrm>
            <a:off x="5363357" y="2775159"/>
            <a:ext cx="4381328" cy="5621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pt-BR" sz="3000" b="1" dirty="0">
                <a:solidFill>
                  <a:srgbClr val="EF445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Eixo-X – Nome do Eixo</a:t>
            </a:r>
            <a:endParaRPr lang="pt-BR" sz="3000" dirty="0">
              <a:solidFill>
                <a:srgbClr val="EF445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20640653-FDA7-AF81-3C2D-959752FAA372}"/>
              </a:ext>
            </a:extLst>
          </p:cNvPr>
          <p:cNvSpPr txBox="1">
            <a:spLocks/>
          </p:cNvSpPr>
          <p:nvPr/>
        </p:nvSpPr>
        <p:spPr>
          <a:xfrm>
            <a:off x="2465646" y="5834636"/>
            <a:ext cx="11250354" cy="2997907"/>
          </a:xfrm>
          <a:prstGeom prst="rect">
            <a:avLst/>
          </a:prstGeom>
        </p:spPr>
        <p:txBody>
          <a:bodyPr vert="horz" lIns="217728" tIns="108864" rIns="217728" bIns="108864" rtlCol="0" anchor="t">
            <a:noAutofit/>
          </a:bodyPr>
          <a:lstStyle>
            <a:lvl1pPr algn="ctr" defTabSz="2177278" rtl="0" eaLnBrk="1" latinLnBrk="0" hangingPunct="1">
              <a:spcBef>
                <a:spcPct val="0"/>
              </a:spcBef>
              <a:buNone/>
              <a:defRPr sz="10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pt-BR" sz="2400" b="1" dirty="0">
              <a:solidFill>
                <a:schemeClr val="tx1">
                  <a:lumMod val="65000"/>
                  <a:lumOff val="35000"/>
                </a:schemeClr>
              </a:solidFill>
              <a:latin typeface="Ubuntu" pitchFamily="34" charset="0"/>
            </a:endParaRPr>
          </a:p>
          <a:p>
            <a:pPr algn="r"/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Ubuntu" pitchFamily="34" charset="0"/>
              </a:rPr>
              <a:t>Autor(a) - 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" pitchFamily="34" charset="0"/>
              </a:rPr>
              <a:t>Filiação Institucional (SIGLA)</a:t>
            </a:r>
            <a:endParaRPr lang="pt-BR" sz="2400" b="1" dirty="0">
              <a:solidFill>
                <a:schemeClr val="tx1">
                  <a:lumMod val="65000"/>
                  <a:lumOff val="35000"/>
                </a:schemeClr>
              </a:solidFill>
              <a:latin typeface="Ubuntu" pitchFamily="34" charset="0"/>
            </a:endParaRPr>
          </a:p>
          <a:p>
            <a:pPr algn="r"/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Ubuntu" pitchFamily="34" charset="0"/>
              </a:rPr>
              <a:t>Autor(a) - 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" pitchFamily="34" charset="0"/>
              </a:rPr>
              <a:t>Filiação Institucional (SIGLA)</a:t>
            </a:r>
            <a:endParaRPr lang="pt-BR" sz="2400" b="1" dirty="0">
              <a:solidFill>
                <a:schemeClr val="tx1">
                  <a:lumMod val="65000"/>
                  <a:lumOff val="35000"/>
                </a:schemeClr>
              </a:solidFill>
              <a:latin typeface="Ubuntu" pitchFamily="34" charset="0"/>
            </a:endParaRPr>
          </a:p>
          <a:p>
            <a:pPr algn="r"/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Ubuntu" pitchFamily="34" charset="0"/>
              </a:rPr>
              <a:t>Autor(a) - 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" pitchFamily="34" charset="0"/>
              </a:rPr>
              <a:t>Filiação Institucional (SIGLA)</a:t>
            </a:r>
            <a:endParaRPr lang="pt-BR" sz="2400" b="1" dirty="0">
              <a:solidFill>
                <a:schemeClr val="tx1">
                  <a:lumMod val="65000"/>
                  <a:lumOff val="35000"/>
                </a:schemeClr>
              </a:solidFill>
              <a:latin typeface="Ubuntu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>
            <a:extLst>
              <a:ext uri="{FF2B5EF4-FFF2-40B4-BE49-F238E27FC236}">
                <a16:creationId xmlns:a16="http://schemas.microsoft.com/office/drawing/2014/main" id="{F34969E9-A664-AF89-6BFD-2F78E1C14252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2346862" y="-3330631"/>
            <a:ext cx="18623441" cy="16973467"/>
            <a:chOff x="-2346862" y="-3330631"/>
            <a:chExt cx="18623441" cy="16973467"/>
          </a:xfrm>
        </p:grpSpPr>
        <p:pic>
          <p:nvPicPr>
            <p:cNvPr id="17" name="Google Shape;91;g124039d49a3_0_4">
              <a:extLst>
                <a:ext uri="{FF2B5EF4-FFF2-40B4-BE49-F238E27FC236}">
                  <a16:creationId xmlns:a16="http://schemas.microsoft.com/office/drawing/2014/main" id="{03AE39F2-6B71-234F-BAE7-D6F705EB2180}"/>
                </a:ext>
              </a:extLst>
            </p:cNvPr>
            <p:cNvPicPr preferRelativeResize="0"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3"/>
            <a:srcRect l="12500" r="12500"/>
            <a:stretch/>
          </p:blipFill>
          <p:spPr>
            <a:xfrm>
              <a:off x="0" y="2"/>
              <a:ext cx="13716000" cy="103122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Imagem 18" descr="Forma&#10;&#10;Descrição gerada automaticamente com confiança baixa">
              <a:extLst>
                <a:ext uri="{FF2B5EF4-FFF2-40B4-BE49-F238E27FC236}">
                  <a16:creationId xmlns:a16="http://schemas.microsoft.com/office/drawing/2014/main" id="{25607DE0-5A4B-55ED-FF00-05340EACFAE9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V="1">
              <a:off x="-2346862" y="5546422"/>
              <a:ext cx="5044622" cy="8096414"/>
            </a:xfrm>
            <a:prstGeom prst="rect">
              <a:avLst/>
            </a:prstGeom>
          </p:spPr>
        </p:pic>
        <p:pic>
          <p:nvPicPr>
            <p:cNvPr id="18" name="Imagem 17" descr="Forma&#10;&#10;Descrição gerada automaticamente com confiança baixa">
              <a:extLst>
                <a:ext uri="{FF2B5EF4-FFF2-40B4-BE49-F238E27FC236}">
                  <a16:creationId xmlns:a16="http://schemas.microsoft.com/office/drawing/2014/main" id="{7F8FA178-D4DE-F918-A462-028CF4E5CF66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10548661" y="-3330631"/>
              <a:ext cx="5727918" cy="8204741"/>
            </a:xfrm>
            <a:prstGeom prst="rect">
              <a:avLst/>
            </a:prstGeom>
          </p:spPr>
        </p:pic>
      </p:grpSp>
      <p:sp>
        <p:nvSpPr>
          <p:cNvPr id="16" name="Espaço Reservado para Número de Slide 15">
            <a:extLst>
              <a:ext uri="{FF2B5EF4-FFF2-40B4-BE49-F238E27FC236}">
                <a16:creationId xmlns:a16="http://schemas.microsoft.com/office/drawing/2014/main" id="{90D1BF8E-4D49-D496-89E5-566D357A79E9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279020" y="9412067"/>
            <a:ext cx="2133600" cy="365125"/>
          </a:xfrm>
        </p:spPr>
        <p:txBody>
          <a:bodyPr/>
          <a:lstStyle/>
          <a:p>
            <a:fld id="{00000000-1234-1234-1234-123412341234}" type="slidenum">
              <a:rPr lang="en-US" sz="2000" b="1">
                <a:solidFill>
                  <a:schemeClr val="bg1"/>
                </a:solidFill>
              </a:rPr>
              <a:pPr/>
              <a:t>2</a:t>
            </a:fld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9" name="Espaço Reservado para Número de Slide 15">
            <a:extLst>
              <a:ext uri="{FF2B5EF4-FFF2-40B4-BE49-F238E27FC236}">
                <a16:creationId xmlns:a16="http://schemas.microsoft.com/office/drawing/2014/main" id="{09084239-FABE-4176-C6B8-3C2E0B9466D1}"/>
              </a:ext>
            </a:extLst>
          </p:cNvPr>
          <p:cNvSpPr txBox="1">
            <a:spLocks/>
          </p:cNvSpPr>
          <p:nvPr/>
        </p:nvSpPr>
        <p:spPr>
          <a:xfrm>
            <a:off x="-1258545" y="923529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z="2000" b="1" smtClean="0">
                <a:solidFill>
                  <a:schemeClr val="bg1"/>
                </a:solidFill>
              </a:rPr>
              <a:pPr/>
              <a:t>2</a:t>
            </a:fld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D6AB571-AA65-7828-C54C-6AAFA70BBFFD}"/>
              </a:ext>
            </a:extLst>
          </p:cNvPr>
          <p:cNvSpPr txBox="1">
            <a:spLocks/>
          </p:cNvSpPr>
          <p:nvPr/>
        </p:nvSpPr>
        <p:spPr>
          <a:xfrm>
            <a:off x="1471019" y="1323825"/>
            <a:ext cx="11452387" cy="2638238"/>
          </a:xfrm>
          <a:prstGeom prst="rect">
            <a:avLst/>
          </a:prstGeom>
        </p:spPr>
        <p:txBody>
          <a:bodyPr vert="horz" lIns="217728" tIns="108864" rIns="217728" bIns="108864" rtlCol="0" anchor="ctr">
            <a:normAutofit/>
          </a:bodyPr>
          <a:lstStyle>
            <a:lvl1pPr algn="ctr" defTabSz="2177278" rtl="0" eaLnBrk="1" latinLnBrk="0" hangingPunct="1">
              <a:spcBef>
                <a:spcPct val="0"/>
              </a:spcBef>
              <a:buNone/>
              <a:defRPr sz="10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dirty="0">
                <a:solidFill>
                  <a:srgbClr val="3333C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Introdução</a:t>
            </a:r>
          </a:p>
        </p:txBody>
      </p:sp>
      <p:sp>
        <p:nvSpPr>
          <p:cNvPr id="4" name="Espaço Reservado para Número de Slide 15">
            <a:extLst>
              <a:ext uri="{FF2B5EF4-FFF2-40B4-BE49-F238E27FC236}">
                <a16:creationId xmlns:a16="http://schemas.microsoft.com/office/drawing/2014/main" id="{9A2BAC00-6EAD-C4A2-A1C4-D4FAE40FB51C}"/>
              </a:ext>
            </a:extLst>
          </p:cNvPr>
          <p:cNvSpPr txBox="1">
            <a:spLocks/>
          </p:cNvSpPr>
          <p:nvPr/>
        </p:nvSpPr>
        <p:spPr>
          <a:xfrm>
            <a:off x="11279020" y="9812073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z="2000" b="1" smtClean="0">
                <a:solidFill>
                  <a:schemeClr val="tx1"/>
                </a:solidFill>
              </a:rPr>
              <a:pPr/>
              <a:t>2</a:t>
            </a:fld>
            <a:endParaRPr lang="en-US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Agrupar 7">
            <a:extLst>
              <a:ext uri="{FF2B5EF4-FFF2-40B4-BE49-F238E27FC236}">
                <a16:creationId xmlns:a16="http://schemas.microsoft.com/office/drawing/2014/main" id="{533BDABA-2E60-2A30-8E60-27FB08D989ED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2346862" y="-3330631"/>
            <a:ext cx="18623441" cy="16973467"/>
            <a:chOff x="-2346862" y="-3330631"/>
            <a:chExt cx="18623441" cy="16973467"/>
          </a:xfrm>
        </p:grpSpPr>
        <p:pic>
          <p:nvPicPr>
            <p:cNvPr id="14" name="Google Shape;98;g12410dad1c9_0_9">
              <a:extLst>
                <a:ext uri="{FF2B5EF4-FFF2-40B4-BE49-F238E27FC236}">
                  <a16:creationId xmlns:a16="http://schemas.microsoft.com/office/drawing/2014/main" id="{D36FC3CC-E91A-4A00-ED31-6984C667BB4B}"/>
                </a:ext>
              </a:extLst>
            </p:cNvPr>
            <p:cNvPicPr preferRelativeResize="0"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3"/>
            <a:srcRect l="12500" r="12500"/>
            <a:stretch/>
          </p:blipFill>
          <p:spPr>
            <a:xfrm>
              <a:off x="0" y="0"/>
              <a:ext cx="13716000" cy="1028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Imagem 5" descr="Forma&#10;&#10;Descrição gerada automaticamente com confiança baixa">
              <a:extLst>
                <a:ext uri="{FF2B5EF4-FFF2-40B4-BE49-F238E27FC236}">
                  <a16:creationId xmlns:a16="http://schemas.microsoft.com/office/drawing/2014/main" id="{07043DF5-D4DE-316E-9D03-1A7734A14D5D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V="1">
              <a:off x="-2346862" y="5546422"/>
              <a:ext cx="5044622" cy="8096414"/>
            </a:xfrm>
            <a:prstGeom prst="rect">
              <a:avLst/>
            </a:prstGeom>
          </p:spPr>
        </p:pic>
        <p:pic>
          <p:nvPicPr>
            <p:cNvPr id="7" name="Imagem 6" descr="Forma&#10;&#10;Descrição gerada automaticamente com confiança baixa">
              <a:extLst>
                <a:ext uri="{FF2B5EF4-FFF2-40B4-BE49-F238E27FC236}">
                  <a16:creationId xmlns:a16="http://schemas.microsoft.com/office/drawing/2014/main" id="{5786BEF6-205C-682F-AE04-01F85EABEEF6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10548661" y="-3330631"/>
              <a:ext cx="5727918" cy="8204741"/>
            </a:xfrm>
            <a:prstGeom prst="rect">
              <a:avLst/>
            </a:prstGeom>
          </p:spPr>
        </p:pic>
      </p:grp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E68579D-2C6E-A055-C08A-654A4A7DCD2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1" name="Espaço Reservado para Número de Slide 15">
            <a:extLst>
              <a:ext uri="{FF2B5EF4-FFF2-40B4-BE49-F238E27FC236}">
                <a16:creationId xmlns:a16="http://schemas.microsoft.com/office/drawing/2014/main" id="{23A38D7E-F76E-5D79-AF9E-9BEE2618D08E}"/>
              </a:ext>
            </a:extLst>
          </p:cNvPr>
          <p:cNvSpPr txBox="1">
            <a:spLocks/>
          </p:cNvSpPr>
          <p:nvPr/>
        </p:nvSpPr>
        <p:spPr>
          <a:xfrm>
            <a:off x="11279020" y="9812073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z="2000" b="1" smtClean="0">
                <a:solidFill>
                  <a:schemeClr val="tx1"/>
                </a:solidFill>
              </a:rPr>
              <a:pPr/>
              <a:t>3</a:t>
            </a:fld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8BE57EC-C9F4-2413-4376-0C1F42C87D9A}"/>
              </a:ext>
            </a:extLst>
          </p:cNvPr>
          <p:cNvSpPr txBox="1">
            <a:spLocks/>
          </p:cNvSpPr>
          <p:nvPr/>
        </p:nvSpPr>
        <p:spPr>
          <a:xfrm>
            <a:off x="1471019" y="1323825"/>
            <a:ext cx="11452387" cy="2638238"/>
          </a:xfrm>
          <a:prstGeom prst="rect">
            <a:avLst/>
          </a:prstGeom>
        </p:spPr>
        <p:txBody>
          <a:bodyPr vert="horz" lIns="217728" tIns="108864" rIns="217728" bIns="108864" rtlCol="0" anchor="ctr">
            <a:normAutofit/>
          </a:bodyPr>
          <a:lstStyle>
            <a:lvl1pPr algn="ctr" defTabSz="2177278" rtl="0" eaLnBrk="1" latinLnBrk="0" hangingPunct="1">
              <a:spcBef>
                <a:spcPct val="0"/>
              </a:spcBef>
              <a:buNone/>
              <a:defRPr sz="10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dirty="0">
                <a:solidFill>
                  <a:srgbClr val="3333C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Desenvolvimento</a:t>
            </a:r>
          </a:p>
        </p:txBody>
      </p:sp>
    </p:spTree>
    <p:extLst>
      <p:ext uri="{BB962C8B-B14F-4D97-AF65-F5344CB8AC3E}">
        <p14:creationId xmlns:p14="http://schemas.microsoft.com/office/powerpoint/2010/main" val="4031127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>
            <a:extLst>
              <a:ext uri="{FF2B5EF4-FFF2-40B4-BE49-F238E27FC236}">
                <a16:creationId xmlns:a16="http://schemas.microsoft.com/office/drawing/2014/main" id="{D4F2C505-E3FA-3E52-724B-50CD2B2DA15A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3458209" y="-3232157"/>
            <a:ext cx="18623441" cy="16973467"/>
            <a:chOff x="-2346862" y="-3330631"/>
            <a:chExt cx="18623441" cy="16973467"/>
          </a:xfrm>
        </p:grpSpPr>
        <p:pic>
          <p:nvPicPr>
            <p:cNvPr id="4" name="Google Shape;91;g124039d49a3_0_4">
              <a:extLst>
                <a:ext uri="{FF2B5EF4-FFF2-40B4-BE49-F238E27FC236}">
                  <a16:creationId xmlns:a16="http://schemas.microsoft.com/office/drawing/2014/main" id="{48311BF9-C9F2-F284-4A06-40A8A701881B}"/>
                </a:ext>
              </a:extLst>
            </p:cNvPr>
            <p:cNvPicPr preferRelativeResize="0"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3"/>
            <a:srcRect l="12500" r="12500"/>
            <a:stretch/>
          </p:blipFill>
          <p:spPr>
            <a:xfrm>
              <a:off x="0" y="2"/>
              <a:ext cx="13716000" cy="103122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Imagem 5" descr="Forma&#10;&#10;Descrição gerada automaticamente com confiança baixa">
              <a:extLst>
                <a:ext uri="{FF2B5EF4-FFF2-40B4-BE49-F238E27FC236}">
                  <a16:creationId xmlns:a16="http://schemas.microsoft.com/office/drawing/2014/main" id="{FDD30312-6314-0FE5-42B8-FF053E8B7537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V="1">
              <a:off x="-2346862" y="5546422"/>
              <a:ext cx="5044622" cy="8096414"/>
            </a:xfrm>
            <a:prstGeom prst="rect">
              <a:avLst/>
            </a:prstGeom>
          </p:spPr>
        </p:pic>
        <p:pic>
          <p:nvPicPr>
            <p:cNvPr id="7" name="Imagem 6" descr="Forma&#10;&#10;Descrição gerada automaticamente com confiança baixa">
              <a:extLst>
                <a:ext uri="{FF2B5EF4-FFF2-40B4-BE49-F238E27FC236}">
                  <a16:creationId xmlns:a16="http://schemas.microsoft.com/office/drawing/2014/main" id="{A6CE82A7-D2AB-CD64-B108-98BA5B609FA5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10548661" y="-3330631"/>
              <a:ext cx="5727918" cy="8204741"/>
            </a:xfrm>
            <a:prstGeom prst="rect">
              <a:avLst/>
            </a:prstGeom>
          </p:spPr>
        </p:pic>
      </p:grpSp>
      <p:sp>
        <p:nvSpPr>
          <p:cNvPr id="14" name="Espaço Reservado para Número de Slide 15">
            <a:extLst>
              <a:ext uri="{FF2B5EF4-FFF2-40B4-BE49-F238E27FC236}">
                <a16:creationId xmlns:a16="http://schemas.microsoft.com/office/drawing/2014/main" id="{BDD80F9D-8BFC-BE94-4FEA-2906BF771974}"/>
              </a:ext>
            </a:extLst>
          </p:cNvPr>
          <p:cNvSpPr txBox="1">
            <a:spLocks/>
          </p:cNvSpPr>
          <p:nvPr/>
        </p:nvSpPr>
        <p:spPr>
          <a:xfrm>
            <a:off x="-1258545" y="923529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z="2000" b="1" smtClean="0">
                <a:solidFill>
                  <a:schemeClr val="bg1"/>
                </a:solidFill>
              </a:rPr>
              <a:pPr/>
              <a:t>4</a:t>
            </a:fld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46F406E-FC09-469F-3C1A-EFF946A2E11C}"/>
              </a:ext>
            </a:extLst>
          </p:cNvPr>
          <p:cNvSpPr txBox="1">
            <a:spLocks/>
          </p:cNvSpPr>
          <p:nvPr/>
        </p:nvSpPr>
        <p:spPr>
          <a:xfrm>
            <a:off x="1471019" y="1323825"/>
            <a:ext cx="11452387" cy="2638238"/>
          </a:xfrm>
          <a:prstGeom prst="rect">
            <a:avLst/>
          </a:prstGeom>
        </p:spPr>
        <p:txBody>
          <a:bodyPr vert="horz" lIns="217728" tIns="108864" rIns="217728" bIns="108864" rtlCol="0" anchor="ctr">
            <a:normAutofit/>
          </a:bodyPr>
          <a:lstStyle>
            <a:lvl1pPr algn="ctr" defTabSz="2177278" rtl="0" eaLnBrk="1" latinLnBrk="0" hangingPunct="1">
              <a:spcBef>
                <a:spcPct val="0"/>
              </a:spcBef>
              <a:buNone/>
              <a:defRPr sz="10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dirty="0">
                <a:solidFill>
                  <a:srgbClr val="3333C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Procedimentos Metodológicos</a:t>
            </a:r>
          </a:p>
        </p:txBody>
      </p:sp>
      <p:sp>
        <p:nvSpPr>
          <p:cNvPr id="8" name="Espaço Reservado para Número de Slide 15">
            <a:extLst>
              <a:ext uri="{FF2B5EF4-FFF2-40B4-BE49-F238E27FC236}">
                <a16:creationId xmlns:a16="http://schemas.microsoft.com/office/drawing/2014/main" id="{F4F81F4B-C83D-5BFC-1346-1F053C20C580}"/>
              </a:ext>
            </a:extLst>
          </p:cNvPr>
          <p:cNvSpPr txBox="1">
            <a:spLocks/>
          </p:cNvSpPr>
          <p:nvPr/>
        </p:nvSpPr>
        <p:spPr>
          <a:xfrm>
            <a:off x="11279020" y="9812073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z="2000" b="1" smtClean="0">
                <a:solidFill>
                  <a:schemeClr val="tx1"/>
                </a:solidFill>
              </a:rPr>
              <a:pPr/>
              <a:t>4</a:t>
            </a:fld>
            <a:endParaRPr lang="en-US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Agrupar 7">
            <a:extLst>
              <a:ext uri="{FF2B5EF4-FFF2-40B4-BE49-F238E27FC236}">
                <a16:creationId xmlns:a16="http://schemas.microsoft.com/office/drawing/2014/main" id="{533BDABA-2E60-2A30-8E60-27FB08D989ED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2346862" y="-3330631"/>
            <a:ext cx="18623441" cy="16973467"/>
            <a:chOff x="-2346862" y="-3330631"/>
            <a:chExt cx="18623441" cy="16973467"/>
          </a:xfrm>
        </p:grpSpPr>
        <p:pic>
          <p:nvPicPr>
            <p:cNvPr id="14" name="Google Shape;98;g12410dad1c9_0_9">
              <a:extLst>
                <a:ext uri="{FF2B5EF4-FFF2-40B4-BE49-F238E27FC236}">
                  <a16:creationId xmlns:a16="http://schemas.microsoft.com/office/drawing/2014/main" id="{D36FC3CC-E91A-4A00-ED31-6984C667BB4B}"/>
                </a:ext>
              </a:extLst>
            </p:cNvPr>
            <p:cNvPicPr preferRelativeResize="0"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3"/>
            <a:srcRect l="12500" r="12500"/>
            <a:stretch/>
          </p:blipFill>
          <p:spPr>
            <a:xfrm>
              <a:off x="0" y="0"/>
              <a:ext cx="13716000" cy="1028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Imagem 5" descr="Forma&#10;&#10;Descrição gerada automaticamente com confiança baixa">
              <a:extLst>
                <a:ext uri="{FF2B5EF4-FFF2-40B4-BE49-F238E27FC236}">
                  <a16:creationId xmlns:a16="http://schemas.microsoft.com/office/drawing/2014/main" id="{07043DF5-D4DE-316E-9D03-1A7734A14D5D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V="1">
              <a:off x="-2346862" y="5546422"/>
              <a:ext cx="5044622" cy="8096414"/>
            </a:xfrm>
            <a:prstGeom prst="rect">
              <a:avLst/>
            </a:prstGeom>
          </p:spPr>
        </p:pic>
        <p:pic>
          <p:nvPicPr>
            <p:cNvPr id="7" name="Imagem 6" descr="Forma&#10;&#10;Descrição gerada automaticamente com confiança baixa">
              <a:extLst>
                <a:ext uri="{FF2B5EF4-FFF2-40B4-BE49-F238E27FC236}">
                  <a16:creationId xmlns:a16="http://schemas.microsoft.com/office/drawing/2014/main" id="{5786BEF6-205C-682F-AE04-01F85EABEEF6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10548661" y="-3330631"/>
              <a:ext cx="5727918" cy="8204741"/>
            </a:xfrm>
            <a:prstGeom prst="rect">
              <a:avLst/>
            </a:prstGeom>
          </p:spPr>
        </p:pic>
      </p:grp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E68579D-2C6E-A055-C08A-654A4A7DCD2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1" name="Espaço Reservado para Número de Slide 15">
            <a:extLst>
              <a:ext uri="{FF2B5EF4-FFF2-40B4-BE49-F238E27FC236}">
                <a16:creationId xmlns:a16="http://schemas.microsoft.com/office/drawing/2014/main" id="{23A38D7E-F76E-5D79-AF9E-9BEE2618D08E}"/>
              </a:ext>
            </a:extLst>
          </p:cNvPr>
          <p:cNvSpPr txBox="1">
            <a:spLocks/>
          </p:cNvSpPr>
          <p:nvPr/>
        </p:nvSpPr>
        <p:spPr>
          <a:xfrm>
            <a:off x="11279020" y="9812073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z="2000" b="1" smtClean="0">
                <a:solidFill>
                  <a:schemeClr val="tx1"/>
                </a:solidFill>
              </a:rPr>
              <a:pPr/>
              <a:t>5</a:t>
            </a:fld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8BE57EC-C9F4-2413-4376-0C1F42C87D9A}"/>
              </a:ext>
            </a:extLst>
          </p:cNvPr>
          <p:cNvSpPr txBox="1">
            <a:spLocks/>
          </p:cNvSpPr>
          <p:nvPr/>
        </p:nvSpPr>
        <p:spPr>
          <a:xfrm>
            <a:off x="1471019" y="1323825"/>
            <a:ext cx="11452387" cy="2638238"/>
          </a:xfrm>
          <a:prstGeom prst="rect">
            <a:avLst/>
          </a:prstGeom>
        </p:spPr>
        <p:txBody>
          <a:bodyPr vert="horz" lIns="217728" tIns="108864" rIns="217728" bIns="108864" rtlCol="0" anchor="ctr">
            <a:normAutofit/>
          </a:bodyPr>
          <a:lstStyle>
            <a:lvl1pPr algn="ctr" defTabSz="2177278" rtl="0" eaLnBrk="1" latinLnBrk="0" hangingPunct="1">
              <a:spcBef>
                <a:spcPct val="0"/>
              </a:spcBef>
              <a:buNone/>
              <a:defRPr sz="10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dirty="0">
                <a:solidFill>
                  <a:srgbClr val="3333C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Resultados e Discussões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>
            <a:extLst>
              <a:ext uri="{FF2B5EF4-FFF2-40B4-BE49-F238E27FC236}">
                <a16:creationId xmlns:a16="http://schemas.microsoft.com/office/drawing/2014/main" id="{7DACA924-192E-EC17-B1B2-0F15F16D27A2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2346862" y="-3330631"/>
            <a:ext cx="18623441" cy="16973467"/>
            <a:chOff x="-2346862" y="-3330631"/>
            <a:chExt cx="18623441" cy="16973467"/>
          </a:xfrm>
        </p:grpSpPr>
        <p:pic>
          <p:nvPicPr>
            <p:cNvPr id="4" name="Google Shape;91;g124039d49a3_0_4">
              <a:extLst>
                <a:ext uri="{FF2B5EF4-FFF2-40B4-BE49-F238E27FC236}">
                  <a16:creationId xmlns:a16="http://schemas.microsoft.com/office/drawing/2014/main" id="{B01BB9A1-CA84-7CEA-FAEA-24578D37A8EE}"/>
                </a:ext>
              </a:extLst>
            </p:cNvPr>
            <p:cNvPicPr preferRelativeResize="0"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3"/>
            <a:srcRect l="12500" r="12500"/>
            <a:stretch/>
          </p:blipFill>
          <p:spPr>
            <a:xfrm>
              <a:off x="0" y="2"/>
              <a:ext cx="13716000" cy="103122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Imagem 8" descr="Forma&#10;&#10;Descrição gerada automaticamente com confiança baixa">
              <a:extLst>
                <a:ext uri="{FF2B5EF4-FFF2-40B4-BE49-F238E27FC236}">
                  <a16:creationId xmlns:a16="http://schemas.microsoft.com/office/drawing/2014/main" id="{6BA34C71-A090-3F54-A2A4-5227392E99E2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V="1">
              <a:off x="-2346862" y="5546422"/>
              <a:ext cx="5044622" cy="8096414"/>
            </a:xfrm>
            <a:prstGeom prst="rect">
              <a:avLst/>
            </a:prstGeom>
          </p:spPr>
        </p:pic>
        <p:pic>
          <p:nvPicPr>
            <p:cNvPr id="10" name="Imagem 9" descr="Forma&#10;&#10;Descrição gerada automaticamente com confiança baixa">
              <a:extLst>
                <a:ext uri="{FF2B5EF4-FFF2-40B4-BE49-F238E27FC236}">
                  <a16:creationId xmlns:a16="http://schemas.microsoft.com/office/drawing/2014/main" id="{8051140C-9CB8-93E6-8AAA-1A23352E61A8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10548661" y="-3330631"/>
              <a:ext cx="5727918" cy="8204741"/>
            </a:xfrm>
            <a:prstGeom prst="rect">
              <a:avLst/>
            </a:prstGeom>
          </p:spPr>
        </p:pic>
      </p:grp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8FCF28D-1C99-11E5-1127-2F964B20632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A3352C9-FA83-DA7C-BBDD-4CBD3F753056}"/>
              </a:ext>
            </a:extLst>
          </p:cNvPr>
          <p:cNvSpPr txBox="1">
            <a:spLocks/>
          </p:cNvSpPr>
          <p:nvPr/>
        </p:nvSpPr>
        <p:spPr>
          <a:xfrm>
            <a:off x="1471019" y="1323825"/>
            <a:ext cx="11452387" cy="2638238"/>
          </a:xfrm>
          <a:prstGeom prst="rect">
            <a:avLst/>
          </a:prstGeom>
        </p:spPr>
        <p:txBody>
          <a:bodyPr vert="horz" lIns="217728" tIns="108864" rIns="217728" bIns="108864" rtlCol="0" anchor="ctr">
            <a:normAutofit/>
          </a:bodyPr>
          <a:lstStyle>
            <a:lvl1pPr algn="ctr" defTabSz="2177278" rtl="0" eaLnBrk="1" latinLnBrk="0" hangingPunct="1">
              <a:spcBef>
                <a:spcPct val="0"/>
              </a:spcBef>
              <a:buNone/>
              <a:defRPr sz="10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dirty="0">
                <a:solidFill>
                  <a:srgbClr val="3333C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Conclusões</a:t>
            </a:r>
          </a:p>
        </p:txBody>
      </p:sp>
      <p:sp>
        <p:nvSpPr>
          <p:cNvPr id="11" name="Espaço Reservado para Número de Slide 15">
            <a:extLst>
              <a:ext uri="{FF2B5EF4-FFF2-40B4-BE49-F238E27FC236}">
                <a16:creationId xmlns:a16="http://schemas.microsoft.com/office/drawing/2014/main" id="{1FF9E926-D4D0-0050-FA2D-3922827E104C}"/>
              </a:ext>
            </a:extLst>
          </p:cNvPr>
          <p:cNvSpPr txBox="1">
            <a:spLocks/>
          </p:cNvSpPr>
          <p:nvPr/>
        </p:nvSpPr>
        <p:spPr>
          <a:xfrm>
            <a:off x="11279020" y="9812073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z="2000" b="1" smtClean="0">
                <a:solidFill>
                  <a:schemeClr val="tx1"/>
                </a:solidFill>
              </a:rPr>
              <a:pPr/>
              <a:t>6</a:t>
            </a:fld>
            <a:endParaRPr lang="en-US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>
            <a:extLst>
              <a:ext uri="{FF2B5EF4-FFF2-40B4-BE49-F238E27FC236}">
                <a16:creationId xmlns:a16="http://schemas.microsoft.com/office/drawing/2014/main" id="{EEF90B63-4CE3-FFAE-9B4D-AD38BDF260E1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2346862" y="-3330631"/>
            <a:ext cx="18623441" cy="16973467"/>
            <a:chOff x="-2346862" y="-3330631"/>
            <a:chExt cx="18623441" cy="16973467"/>
          </a:xfrm>
        </p:grpSpPr>
        <p:pic>
          <p:nvPicPr>
            <p:cNvPr id="4" name="Google Shape;91;g124039d49a3_0_4">
              <a:extLst>
                <a:ext uri="{FF2B5EF4-FFF2-40B4-BE49-F238E27FC236}">
                  <a16:creationId xmlns:a16="http://schemas.microsoft.com/office/drawing/2014/main" id="{2CB7BF45-2458-8FC9-27ED-E94669E6A948}"/>
                </a:ext>
              </a:extLst>
            </p:cNvPr>
            <p:cNvPicPr preferRelativeResize="0"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3"/>
            <a:srcRect l="12500" r="12500"/>
            <a:stretch/>
          </p:blipFill>
          <p:spPr>
            <a:xfrm>
              <a:off x="0" y="2"/>
              <a:ext cx="13716000" cy="103122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Imagem 8" descr="Forma&#10;&#10;Descrição gerada automaticamente com confiança baixa">
              <a:extLst>
                <a:ext uri="{FF2B5EF4-FFF2-40B4-BE49-F238E27FC236}">
                  <a16:creationId xmlns:a16="http://schemas.microsoft.com/office/drawing/2014/main" id="{BB121A4E-1004-EADC-311F-7A0503FEDBBB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V="1">
              <a:off x="-2346862" y="5546422"/>
              <a:ext cx="5044622" cy="8096414"/>
            </a:xfrm>
            <a:prstGeom prst="rect">
              <a:avLst/>
            </a:prstGeom>
          </p:spPr>
        </p:pic>
        <p:pic>
          <p:nvPicPr>
            <p:cNvPr id="10" name="Imagem 9" descr="Forma&#10;&#10;Descrição gerada automaticamente com confiança baixa">
              <a:extLst>
                <a:ext uri="{FF2B5EF4-FFF2-40B4-BE49-F238E27FC236}">
                  <a16:creationId xmlns:a16="http://schemas.microsoft.com/office/drawing/2014/main" id="{DCB1315D-336E-5769-82A0-FBC7EDB6D228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10548661" y="-3330631"/>
              <a:ext cx="5727918" cy="8204741"/>
            </a:xfrm>
            <a:prstGeom prst="rect">
              <a:avLst/>
            </a:prstGeom>
          </p:spPr>
        </p:pic>
      </p:grp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03E1E50-A451-0BE0-EB89-F242862CA72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1EF350B-3276-2F0D-988D-61A3B397F981}"/>
              </a:ext>
            </a:extLst>
          </p:cNvPr>
          <p:cNvSpPr txBox="1">
            <a:spLocks/>
          </p:cNvSpPr>
          <p:nvPr/>
        </p:nvSpPr>
        <p:spPr>
          <a:xfrm>
            <a:off x="1471019" y="1323825"/>
            <a:ext cx="11452387" cy="2638238"/>
          </a:xfrm>
          <a:prstGeom prst="rect">
            <a:avLst/>
          </a:prstGeom>
        </p:spPr>
        <p:txBody>
          <a:bodyPr vert="horz" lIns="217728" tIns="108864" rIns="217728" bIns="108864" rtlCol="0" anchor="ctr">
            <a:normAutofit/>
          </a:bodyPr>
          <a:lstStyle>
            <a:lvl1pPr algn="ctr" defTabSz="2177278" rtl="0" eaLnBrk="1" latinLnBrk="0" hangingPunct="1">
              <a:spcBef>
                <a:spcPct val="0"/>
              </a:spcBef>
              <a:buNone/>
              <a:defRPr sz="10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dirty="0">
                <a:solidFill>
                  <a:srgbClr val="3333C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Referências</a:t>
            </a:r>
          </a:p>
        </p:txBody>
      </p:sp>
      <p:sp>
        <p:nvSpPr>
          <p:cNvPr id="11" name="Espaço Reservado para Número de Slide 15">
            <a:extLst>
              <a:ext uri="{FF2B5EF4-FFF2-40B4-BE49-F238E27FC236}">
                <a16:creationId xmlns:a16="http://schemas.microsoft.com/office/drawing/2014/main" id="{99C1D715-B353-1118-1E2E-A0C4CE1CC1A4}"/>
              </a:ext>
            </a:extLst>
          </p:cNvPr>
          <p:cNvSpPr txBox="1">
            <a:spLocks/>
          </p:cNvSpPr>
          <p:nvPr/>
        </p:nvSpPr>
        <p:spPr>
          <a:xfrm>
            <a:off x="11279020" y="9812073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z="2000" b="1" smtClean="0">
                <a:solidFill>
                  <a:schemeClr val="tx1"/>
                </a:solidFill>
              </a:rPr>
              <a:pPr/>
              <a:t>7</a:t>
            </a:fld>
            <a:endParaRPr lang="en-US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>
            <a:extLst>
              <a:ext uri="{FF2B5EF4-FFF2-40B4-BE49-F238E27FC236}">
                <a16:creationId xmlns:a16="http://schemas.microsoft.com/office/drawing/2014/main" id="{27220C0F-2CE9-7DF9-64EB-5449DD7D5FEE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2318727" y="-2771397"/>
            <a:ext cx="18746301" cy="16301155"/>
            <a:chOff x="-2318727" y="-2771397"/>
            <a:chExt cx="18746301" cy="16301155"/>
          </a:xfrm>
        </p:grpSpPr>
        <p:pic>
          <p:nvPicPr>
            <p:cNvPr id="133" name="Google Shape;133;g124039d49a3_0_16"/>
            <p:cNvPicPr preferRelativeResize="0"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3"/>
            <a:srcRect l="12495" r="12534"/>
            <a:stretch/>
          </p:blipFill>
          <p:spPr>
            <a:xfrm>
              <a:off x="0" y="0"/>
              <a:ext cx="13716000" cy="1028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" name="Imagem 1" descr="Forma&#10;&#10;Descrição gerada automaticamente com confiança baixa">
              <a:extLst>
                <a:ext uri="{FF2B5EF4-FFF2-40B4-BE49-F238E27FC236}">
                  <a16:creationId xmlns:a16="http://schemas.microsoft.com/office/drawing/2014/main" id="{D4D561E2-5FC3-C205-043D-C187004074C2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10699656" y="-2771397"/>
              <a:ext cx="5727918" cy="8204741"/>
            </a:xfrm>
            <a:prstGeom prst="rect">
              <a:avLst/>
            </a:prstGeom>
          </p:spPr>
        </p:pic>
        <p:pic>
          <p:nvPicPr>
            <p:cNvPr id="3" name="Imagem 2" descr="Forma&#10;&#10;Descrição gerada automaticamente com confiança baixa">
              <a:extLst>
                <a:ext uri="{FF2B5EF4-FFF2-40B4-BE49-F238E27FC236}">
                  <a16:creationId xmlns:a16="http://schemas.microsoft.com/office/drawing/2014/main" id="{A00064E9-4DA3-3E2F-A4C0-3D02E5EF3221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V="1">
              <a:off x="-2318727" y="5433344"/>
              <a:ext cx="5044622" cy="8096414"/>
            </a:xfrm>
            <a:prstGeom prst="rect">
              <a:avLst/>
            </a:prstGeom>
          </p:spPr>
        </p:pic>
      </p:grpSp>
      <p:sp>
        <p:nvSpPr>
          <p:cNvPr id="4" name="Título 1">
            <a:extLst>
              <a:ext uri="{FF2B5EF4-FFF2-40B4-BE49-F238E27FC236}">
                <a16:creationId xmlns:a16="http://schemas.microsoft.com/office/drawing/2014/main" id="{02AC27BB-2548-D20E-D6D5-FF2AA851D109}"/>
              </a:ext>
            </a:extLst>
          </p:cNvPr>
          <p:cNvSpPr txBox="1">
            <a:spLocks/>
          </p:cNvSpPr>
          <p:nvPr/>
        </p:nvSpPr>
        <p:spPr>
          <a:xfrm>
            <a:off x="2111228" y="2530463"/>
            <a:ext cx="11452387" cy="2638238"/>
          </a:xfrm>
          <a:prstGeom prst="rect">
            <a:avLst/>
          </a:prstGeom>
        </p:spPr>
        <p:txBody>
          <a:bodyPr vert="horz" lIns="217728" tIns="108864" rIns="217728" bIns="108864" rtlCol="0" anchor="ctr">
            <a:normAutofit/>
          </a:bodyPr>
          <a:lstStyle>
            <a:lvl1pPr algn="ctr" defTabSz="2177278" rtl="0" eaLnBrk="1" latinLnBrk="0" hangingPunct="1">
              <a:spcBef>
                <a:spcPct val="0"/>
              </a:spcBef>
              <a:buNone/>
              <a:defRPr sz="10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dirty="0">
                <a:solidFill>
                  <a:srgbClr val="EF445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Agradecimentos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61</Words>
  <Application>Microsoft Office PowerPoint</Application>
  <PresentationFormat>Personalizar</PresentationFormat>
  <Paragraphs>26</Paragraphs>
  <Slides>8</Slides>
  <Notes>8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3" baseType="lpstr">
      <vt:lpstr>Ubuntu</vt:lpstr>
      <vt:lpstr>Arial</vt:lpstr>
      <vt:lpstr>Open Sans</vt:lpstr>
      <vt:lpstr>Calibri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Leide Mota</dc:creator>
  <cp:lastModifiedBy>Jose Claudio de Carvalho Rodrigues</cp:lastModifiedBy>
  <cp:revision>14</cp:revision>
  <dcterms:created xsi:type="dcterms:W3CDTF">2006-08-16T00:00:00Z</dcterms:created>
  <dcterms:modified xsi:type="dcterms:W3CDTF">2024-10-01T12:21:07Z</dcterms:modified>
</cp:coreProperties>
</file>